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60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>
      <p:cViewPr varScale="1">
        <p:scale>
          <a:sx n="98" d="100"/>
          <a:sy n="98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17316-6322-4ADA-B967-D3A1333400F3}" type="datetimeFigureOut">
              <a:rPr lang="en-GB" smtClean="0"/>
              <a:t>25/05/2017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0326-C6C0-4BAB-8768-293D397C2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2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0100C1-0A2A-4707-8CD6-29C94EE91632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34C9C7-299C-431A-BD62-2D9E2652CD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isu.edu/~trinmich/Allabou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6400800" cy="3200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latin typeface="Papyrus" pitchFamily="66" charset="0"/>
              </a:rPr>
              <a:t>The Oregon Trail</a:t>
            </a:r>
            <a:endParaRPr lang="en-GB" sz="6600" b="1" dirty="0">
              <a:latin typeface="Papyrus" pitchFamily="66" charset="0"/>
            </a:endParaRPr>
          </a:p>
        </p:txBody>
      </p:sp>
      <p:pic>
        <p:nvPicPr>
          <p:cNvPr id="29710" name="Picture 14" descr="http://www.nwhistorycourse.org/ttcourse/Year1/images/week8/WagonTrainWS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41780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GB" dirty="0"/>
              <a:t>Everyone survived … for now. Some family members are not in good health. They cannot help with your new cabin or the farming. YOU’RE STRUGGLING</a:t>
            </a:r>
            <a:r>
              <a:rPr lang="en-GB" dirty="0" smtClean="0"/>
              <a:t>!   You look like this: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6-8 Points</a:t>
            </a:r>
            <a:endParaRPr lang="en-US" sz="6600" b="1" dirty="0"/>
          </a:p>
        </p:txBody>
      </p:sp>
      <p:pic>
        <p:nvPicPr>
          <p:cNvPr id="2050" name="Picture 2" descr="mage result for ramshackle pioneer ca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285251"/>
            <a:ext cx="5200650" cy="31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GB" sz="2400" dirty="0"/>
              <a:t>A family member did not </a:t>
            </a:r>
            <a:r>
              <a:rPr lang="en-GB" sz="2400" dirty="0" smtClean="0"/>
              <a:t>make it to the end of the journey.</a:t>
            </a:r>
            <a:r>
              <a:rPr lang="en-GB" dirty="0" smtClean="0"/>
              <a:t>                                                  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0-5 Points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2175709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30" y="2602347"/>
            <a:ext cx="4076335" cy="36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For resources, contact me at: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 err="1" smtClean="0"/>
              <a:t>ngardner@st-columbas.org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686" y="1572985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Aimed at S1 – S2, but fun for any age!</a:t>
            </a:r>
          </a:p>
          <a:p>
            <a:pPr marL="0" indent="0">
              <a:buNone/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 marL="0" indent="0">
              <a:buNone/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Based an outdoor education activity used to teach pioneering. (Also, a popular video game from the 1980’s!)</a:t>
            </a:r>
          </a:p>
          <a:p>
            <a:pPr marL="0" indent="0">
              <a:buNone/>
            </a:pPr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r>
              <a:rPr lang="en-US" sz="1700" dirty="0" smtClean="0">
                <a:latin typeface="Papyrus" charset="0"/>
                <a:ea typeface="Papyrus" charset="0"/>
                <a:cs typeface="Papyrus" charset="0"/>
              </a:rPr>
              <a:t>LESSON APPLICATIONS</a:t>
            </a:r>
            <a:r>
              <a:rPr lang="en-US" b="1" dirty="0" smtClean="0">
                <a:latin typeface="Papyrus" charset="0"/>
                <a:ea typeface="Papyrus" charset="0"/>
                <a:cs typeface="Papyrus" charset="0"/>
              </a:rPr>
              <a:t>: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Currency Conversions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Decimals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Rounding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Calculators</a:t>
            </a:r>
          </a:p>
          <a:p>
            <a:endParaRPr lang="en-US" dirty="0" smtClean="0">
              <a:latin typeface="Papyrus" charset="0"/>
              <a:ea typeface="Papyrus" charset="0"/>
              <a:cs typeface="Papyrus" charset="0"/>
            </a:endParaRPr>
          </a:p>
          <a:p>
            <a:pPr marL="0" indent="0">
              <a:buNone/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Papyrus" pitchFamily="66" charset="0"/>
              </a:rPr>
              <a:t>Oregon Trail Lesson</a:t>
            </a:r>
            <a:endParaRPr lang="en-US" sz="4000" dirty="0"/>
          </a:p>
        </p:txBody>
      </p:sp>
      <p:pic>
        <p:nvPicPr>
          <p:cNvPr id="3076" name="Picture 4" descr="mage result for oregon trail board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66" y="596672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e result for oregon trail video g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39396"/>
            <a:ext cx="4362179" cy="27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Papyrus" pitchFamily="66" charset="0"/>
              </a:rPr>
              <a:t>The Oregon trail was the main wagon route to the West between</a:t>
            </a:r>
          </a:p>
          <a:p>
            <a:pPr>
              <a:buNone/>
            </a:pPr>
            <a:r>
              <a:rPr lang="en-GB" sz="2400" b="1" dirty="0" smtClean="0">
                <a:latin typeface="Papyrus" pitchFamily="66" charset="0"/>
              </a:rPr>
              <a:t>1840 and 1860. It stretched 2,020 miles from Missouri to Oregon</a:t>
            </a:r>
          </a:p>
          <a:p>
            <a:pPr>
              <a:buNone/>
            </a:pPr>
            <a:r>
              <a:rPr lang="en-GB" sz="2400" b="1" dirty="0" smtClean="0">
                <a:latin typeface="Papyrus" pitchFamily="66" charset="0"/>
              </a:rPr>
              <a:t>passing through the Rocky Mountains. 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Papyrus" pitchFamily="66" charset="0"/>
              </a:rPr>
              <a:t>Heading West…</a:t>
            </a:r>
            <a:endParaRPr lang="en-GB" sz="5400" b="1" dirty="0">
              <a:latin typeface="Papyrus" pitchFamily="66" charset="0"/>
            </a:endParaRPr>
          </a:p>
        </p:txBody>
      </p:sp>
      <p:pic>
        <p:nvPicPr>
          <p:cNvPr id="4" name="Picture 2" descr="http://www.irwinator.com/126/w40.jpg"/>
          <p:cNvPicPr>
            <a:picLocks noChangeAspect="1" noChangeArrowheads="1"/>
          </p:cNvPicPr>
          <p:nvPr/>
        </p:nvPicPr>
        <p:blipFill>
          <a:blip r:embed="rId2"/>
          <a:srcRect t="1535" b="1535"/>
          <a:stretch>
            <a:fillRect/>
          </a:stretch>
        </p:blipFill>
        <p:spPr bwMode="auto">
          <a:xfrm>
            <a:off x="1905000" y="22860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8100"/>
            <a:ext cx="8686800" cy="60071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latin typeface="Papyrus" pitchFamily="66" charset="0"/>
              </a:rPr>
              <a:t>Covered wagons would travel over the trail at about 2 mph. </a:t>
            </a:r>
          </a:p>
          <a:p>
            <a:pPr>
              <a:buNone/>
            </a:pPr>
            <a:r>
              <a:rPr lang="en-GB" b="1" dirty="0" smtClean="0">
                <a:latin typeface="Papyrus" pitchFamily="66" charset="0"/>
              </a:rPr>
              <a:t>		Many had to walk the 2020 miles as their wagons were too full.  </a:t>
            </a:r>
          </a:p>
          <a:p>
            <a:pPr>
              <a:buNone/>
            </a:pPr>
            <a:endParaRPr lang="en-GB" b="1" dirty="0" smtClean="0">
              <a:latin typeface="Papyrus" pitchFamily="66" charset="0"/>
            </a:endParaRPr>
          </a:p>
          <a:p>
            <a:r>
              <a:rPr lang="en-GB" b="1" dirty="0" smtClean="0">
                <a:latin typeface="Papyrus" pitchFamily="66" charset="0"/>
              </a:rPr>
              <a:t>In dry weather, air was filled with dust from wheels and hooves.  </a:t>
            </a:r>
          </a:p>
          <a:p>
            <a:endParaRPr lang="en-GB" b="1" dirty="0" smtClean="0">
              <a:latin typeface="Papyrus" pitchFamily="66" charset="0"/>
            </a:endParaRPr>
          </a:p>
          <a:p>
            <a:r>
              <a:rPr lang="en-GB" b="1" dirty="0" smtClean="0">
                <a:latin typeface="Papyrus" pitchFamily="66" charset="0"/>
              </a:rPr>
              <a:t>In wet weather, the trail was a river of mud.  </a:t>
            </a:r>
          </a:p>
          <a:p>
            <a:pPr>
              <a:buNone/>
            </a:pPr>
            <a:r>
              <a:rPr lang="en-GB" b="1" dirty="0" smtClean="0">
                <a:latin typeface="Papyrus" pitchFamily="66" charset="0"/>
              </a:rPr>
              <a:t>	     Wagons often broke down, and some were lost in rivers.   </a:t>
            </a:r>
          </a:p>
          <a:p>
            <a:pPr marL="0" indent="0">
              <a:buNone/>
            </a:pPr>
            <a:endParaRPr lang="en-GB" b="1" dirty="0" smtClean="0">
              <a:latin typeface="Papyrus" pitchFamily="66" charset="0"/>
            </a:endParaRPr>
          </a:p>
          <a:p>
            <a:r>
              <a:rPr lang="en-GB" b="1" dirty="0" smtClean="0">
                <a:latin typeface="Papyrus" pitchFamily="66" charset="0"/>
              </a:rPr>
              <a:t>Buffalo and Native Americans</a:t>
            </a:r>
          </a:p>
          <a:p>
            <a:endParaRPr lang="en-GB" sz="1100" b="1" dirty="0">
              <a:latin typeface="Papyrus" pitchFamily="66" charset="0"/>
            </a:endParaRPr>
          </a:p>
          <a:p>
            <a:pPr>
              <a:lnSpc>
                <a:spcPct val="170000"/>
              </a:lnSpc>
            </a:pPr>
            <a:r>
              <a:rPr lang="en-GB" b="1" dirty="0">
                <a:latin typeface="Papyrus" pitchFamily="66" charset="0"/>
              </a:rPr>
              <a:t>One in 10 died along the way,                                                                                 most likely  from diseases like </a:t>
            </a:r>
            <a:r>
              <a:rPr lang="en-GB" b="1" dirty="0" smtClean="0">
                <a:latin typeface="Papyrus" pitchFamily="66" charset="0"/>
              </a:rPr>
              <a:t>                                                                                                 cholera </a:t>
            </a:r>
            <a:r>
              <a:rPr lang="en-GB" b="1" dirty="0">
                <a:latin typeface="Papyrus" pitchFamily="66" charset="0"/>
              </a:rPr>
              <a:t>and accidental gunshots!</a:t>
            </a:r>
          </a:p>
          <a:p>
            <a:pPr marL="0" indent="0">
              <a:buNone/>
            </a:pPr>
            <a:endParaRPr lang="en-GB" b="1" dirty="0" smtClean="0">
              <a:latin typeface="Papyrus" pitchFamily="66" charset="0"/>
            </a:endParaRPr>
          </a:p>
          <a:p>
            <a:r>
              <a:rPr lang="en-GB" b="1" dirty="0" smtClean="0">
                <a:latin typeface="Papyrus" pitchFamily="66" charset="0"/>
              </a:rPr>
              <a:t>No boats, but eventually trains.</a:t>
            </a:r>
          </a:p>
          <a:p>
            <a:pPr marL="0" indent="0">
              <a:buNone/>
            </a:pPr>
            <a:r>
              <a:rPr lang="en-GB" sz="2000" b="1" dirty="0">
                <a:latin typeface="Papyrus" pitchFamily="66" charset="0"/>
              </a:rPr>
              <a:t> </a:t>
            </a:r>
            <a:endParaRPr lang="en-GB" sz="20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n-GB" sz="2000" b="1" dirty="0" smtClean="0">
                <a:latin typeface="Papyrus" pitchFamily="66" charset="0"/>
              </a:rPr>
              <a:t>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67316"/>
            <a:ext cx="8229600" cy="84078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Papyrus" pitchFamily="66" charset="0"/>
              </a:rPr>
              <a:t>The journey was slow and tough…</a:t>
            </a:r>
            <a:br>
              <a:rPr lang="en-GB" b="1" dirty="0" smtClean="0">
                <a:latin typeface="Papyrus" pitchFamily="66" charset="0"/>
              </a:rPr>
            </a:br>
            <a:r>
              <a:rPr lang="en-GB" sz="1100" b="1" dirty="0" smtClean="0">
                <a:latin typeface="Papyrus" pitchFamily="66" charset="0"/>
              </a:rPr>
              <a:t>*</a:t>
            </a:r>
            <a:r>
              <a:rPr lang="en-GB" sz="1600" b="1" dirty="0" smtClean="0">
                <a:latin typeface="Papyrus" pitchFamily="66" charset="0"/>
              </a:rPr>
              <a:t>Source: “The Oregon Trail” </a:t>
            </a:r>
            <a:r>
              <a:rPr lang="en-GB" sz="1600" b="1" u="sng" dirty="0" smtClean="0">
                <a:latin typeface="Papyrus" pitchFamily="66" charset="0"/>
                <a:hlinkClick r:id="rId2"/>
              </a:rPr>
              <a:t>http://www.isu.edu/%7Etrinmich/Allabout.html</a:t>
            </a:r>
            <a:r>
              <a:rPr lang="en-GB" sz="1600" b="1" u="sng" dirty="0" smtClean="0">
                <a:latin typeface="Papyrus" pitchFamily="66" charset="0"/>
              </a:rPr>
              <a:t/>
            </a:r>
            <a:br>
              <a:rPr lang="en-GB" sz="1600" b="1" u="sng" dirty="0" smtClean="0">
                <a:latin typeface="Papyrus" pitchFamily="66" charset="0"/>
              </a:rPr>
            </a:br>
            <a:endParaRPr lang="en-GB" sz="1600" b="1" dirty="0">
              <a:latin typeface="Papyru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495800" cy="305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99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>
                <a:latin typeface="Papyrus" pitchFamily="66" charset="0"/>
              </a:rPr>
              <a:t>The wagon ruts still exist in places! This picture  of the trail was taken by Mrs. Gardner in 2008 in Wyoming.</a:t>
            </a:r>
            <a:endParaRPr lang="en-GB" b="1" dirty="0">
              <a:latin typeface="Papyru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Papyrus" pitchFamily="66" charset="0"/>
              </a:rPr>
              <a:t>What it looks like today…</a:t>
            </a:r>
            <a:endParaRPr lang="en-GB" sz="5400" b="1" dirty="0">
              <a:latin typeface="Papyrus" pitchFamily="66" charset="0"/>
            </a:endParaRPr>
          </a:p>
        </p:txBody>
      </p:sp>
      <p:pic>
        <p:nvPicPr>
          <p:cNvPr id="1025" name="Picture 1" descr="D:\Plains USA\Oregon Tr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562600" cy="417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618" y="2286000"/>
            <a:ext cx="8416636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b="1" dirty="0" smtClean="0">
              <a:latin typeface="Papyrus" pitchFamily="66" charset="0"/>
            </a:endParaRPr>
          </a:p>
          <a:p>
            <a:pPr>
              <a:buNone/>
            </a:pPr>
            <a:endParaRPr lang="en-GB" sz="2000" b="1" dirty="0" smtClean="0">
              <a:latin typeface="Papyrus" pitchFamily="66" charset="0"/>
            </a:endParaRPr>
          </a:p>
          <a:p>
            <a:pPr>
              <a:buNone/>
            </a:pPr>
            <a:endParaRPr lang="en-GB" sz="2000" b="1" dirty="0" smtClean="0">
              <a:latin typeface="Papyrus" pitchFamily="66" charset="0"/>
            </a:endParaRPr>
          </a:p>
          <a:p>
            <a:pPr>
              <a:buNone/>
            </a:pPr>
            <a:endParaRPr lang="en-GB" sz="20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n-GB" sz="2200" b="1" dirty="0" smtClean="0">
                <a:latin typeface="Papyrus" pitchFamily="66" charset="0"/>
              </a:rPr>
              <a:t>In spite of the hardships, the trip out west was a great adventure. </a:t>
            </a:r>
            <a:endParaRPr lang="en-GB" sz="9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n-GB" sz="900" b="1" dirty="0" smtClean="0">
                <a:latin typeface="Papyrus" pitchFamily="66" charset="0"/>
              </a:rPr>
              <a:t> </a:t>
            </a:r>
          </a:p>
          <a:p>
            <a:pPr>
              <a:buNone/>
            </a:pPr>
            <a:r>
              <a:rPr lang="en-GB" sz="2200" b="1" dirty="0" smtClean="0">
                <a:latin typeface="Papyrus" pitchFamily="66" charset="0"/>
              </a:rPr>
              <a:t>Most arrived safely and settled into new farms in Oregon or ventured down to pan for gold in California! </a:t>
            </a:r>
            <a:endParaRPr lang="en-GB" sz="900" b="1" dirty="0" smtClean="0">
              <a:latin typeface="Papyrus" pitchFamily="66" charset="0"/>
            </a:endParaRPr>
          </a:p>
          <a:p>
            <a:pPr>
              <a:buNone/>
            </a:pPr>
            <a:endParaRPr lang="en-GB" sz="9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n-GB" sz="2200" b="1" dirty="0" smtClean="0">
                <a:latin typeface="Papyrus" pitchFamily="66" charset="0"/>
              </a:rPr>
              <a:t>Let’s see how you would handle the trail.                                               </a:t>
            </a:r>
            <a:r>
              <a:rPr lang="en-GB" sz="2000" b="1" dirty="0" smtClean="0">
                <a:latin typeface="Papyrus" pitchFamily="66" charset="0"/>
              </a:rPr>
              <a:t>Head to the General Store to choose supplies then pack your wagon! </a:t>
            </a:r>
          </a:p>
          <a:p>
            <a:pPr>
              <a:buNone/>
            </a:pPr>
            <a:endParaRPr lang="en-GB" sz="2000" b="1" dirty="0" smtClean="0">
              <a:latin typeface="Papyrus" pitchFamily="66" charset="0"/>
            </a:endParaRPr>
          </a:p>
          <a:p>
            <a:pPr>
              <a:buNone/>
            </a:pPr>
            <a:r>
              <a:rPr lang="en-GB" sz="2000" b="1" dirty="0" smtClean="0">
                <a:latin typeface="Papyrus" pitchFamily="66" charset="0"/>
              </a:rPr>
              <a:t> </a:t>
            </a:r>
            <a:endParaRPr lang="en-GB" sz="2000" b="1" dirty="0">
              <a:latin typeface="Papyru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GB" sz="4600" b="1" dirty="0" smtClean="0">
                <a:latin typeface="Papyrus" pitchFamily="66" charset="0"/>
              </a:rPr>
              <a:t>It’s your turn to take the journey…</a:t>
            </a:r>
            <a:endParaRPr lang="en-GB" sz="4600" b="1" dirty="0">
              <a:latin typeface="Papyru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3200400" cy="252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850900"/>
            <a:ext cx="8229600" cy="57023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Pair of Oxen		1 point</a:t>
            </a:r>
          </a:p>
          <a:p>
            <a:r>
              <a:rPr lang="en-GB" dirty="0" smtClean="0"/>
              <a:t>Sturdy Boots		1 point</a:t>
            </a:r>
          </a:p>
          <a:p>
            <a:r>
              <a:rPr lang="en-GB" dirty="0" smtClean="0"/>
              <a:t>Rope			1 point</a:t>
            </a:r>
          </a:p>
          <a:p>
            <a:r>
              <a:rPr lang="en-GB" dirty="0" smtClean="0"/>
              <a:t>Hardtack			1 point</a:t>
            </a:r>
          </a:p>
          <a:p>
            <a:r>
              <a:rPr lang="en-GB" dirty="0" smtClean="0"/>
              <a:t>Yards of Cloth		1 point</a:t>
            </a:r>
          </a:p>
          <a:p>
            <a:r>
              <a:rPr lang="en-GB" dirty="0" smtClean="0"/>
              <a:t>Kettle			1 point</a:t>
            </a:r>
          </a:p>
          <a:p>
            <a:r>
              <a:rPr lang="en-GB" dirty="0" smtClean="0"/>
              <a:t>Warm Clothing		1 point</a:t>
            </a:r>
          </a:p>
          <a:p>
            <a:r>
              <a:rPr lang="en-GB" dirty="0" smtClean="0"/>
              <a:t>Tinderbox			1 point</a:t>
            </a:r>
          </a:p>
          <a:p>
            <a:r>
              <a:rPr lang="en-GB" dirty="0" smtClean="0"/>
              <a:t>Spare Axle OR $5		1 point</a:t>
            </a:r>
          </a:p>
          <a:p>
            <a:r>
              <a:rPr lang="en-GB" dirty="0" smtClean="0"/>
              <a:t>Rifle				1 point</a:t>
            </a:r>
          </a:p>
          <a:p>
            <a:r>
              <a:rPr lang="en-GB" dirty="0" smtClean="0"/>
              <a:t>Butcher Knife		1 point</a:t>
            </a:r>
          </a:p>
          <a:p>
            <a:r>
              <a:rPr lang="en-GB" dirty="0" smtClean="0"/>
              <a:t>Needle and Thread	1 point</a:t>
            </a:r>
          </a:p>
          <a:p>
            <a:r>
              <a:rPr lang="en-GB" dirty="0" smtClean="0"/>
              <a:t>Saw				1 point</a:t>
            </a:r>
          </a:p>
          <a:p>
            <a:r>
              <a:rPr lang="en-GB" dirty="0" err="1" smtClean="0"/>
              <a:t>Plow</a:t>
            </a:r>
            <a:r>
              <a:rPr lang="en-GB" dirty="0" smtClean="0"/>
              <a:t>			1 point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Scenario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989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68400"/>
            <a:ext cx="8229600" cy="514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b="1" dirty="0" smtClean="0"/>
              <a:t>12-14 points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Everyone survived! Your farm is thriving. You even took little vacation to California and found some gold!  So now you’re rich.</a:t>
            </a:r>
          </a:p>
          <a:p>
            <a:pPr marL="0" indent="0">
              <a:buNone/>
            </a:pPr>
            <a:endParaRPr lang="en-GB" sz="2000" b="1" i="1" dirty="0" smtClean="0"/>
          </a:p>
          <a:p>
            <a:pPr marL="0" indent="0">
              <a:buNone/>
            </a:pPr>
            <a:endParaRPr lang="en-GB" sz="2200" b="1" i="1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sz="2000" b="1" i="1" dirty="0"/>
          </a:p>
          <a:p>
            <a:pPr>
              <a:buFont typeface="Wingdings" panose="05000000000000000000" pitchFamily="2" charset="2"/>
              <a:buChar char="v"/>
            </a:pPr>
            <a:endParaRPr lang="en-GB" sz="2000" b="1" i="1" dirty="0"/>
          </a:p>
          <a:p>
            <a:pPr>
              <a:buFont typeface="Wingdings" panose="05000000000000000000" pitchFamily="2" charset="2"/>
              <a:buChar char="Ø"/>
            </a:pPr>
            <a:endParaRPr lang="en-GB" sz="20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06488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Did you survive?</a:t>
            </a:r>
            <a:endParaRPr lang="en-GB" sz="6000" b="1" dirty="0"/>
          </a:p>
        </p:txBody>
      </p:sp>
      <p:sp>
        <p:nvSpPr>
          <p:cNvPr id="4" name="AutoShape 2" descr="Image result for clip art gravestone"/>
          <p:cNvSpPr>
            <a:spLocks noChangeAspect="1" noChangeArrowheads="1"/>
          </p:cNvSpPr>
          <p:nvPr/>
        </p:nvSpPr>
        <p:spPr bwMode="auto">
          <a:xfrm>
            <a:off x="63500" y="-936625"/>
            <a:ext cx="19335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lip art gravestone"/>
          <p:cNvSpPr>
            <a:spLocks noChangeAspect="1" noChangeArrowheads="1"/>
          </p:cNvSpPr>
          <p:nvPr/>
        </p:nvSpPr>
        <p:spPr bwMode="auto">
          <a:xfrm>
            <a:off x="381000" y="-823913"/>
            <a:ext cx="19335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76600"/>
            <a:ext cx="3289844" cy="32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You’ve survived! You’re healthy! Congratulations!       The only thing keeping you in this bracket is hard work. Get back to it. 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9</a:t>
            </a:r>
            <a:r>
              <a:rPr lang="en-US" sz="6600" b="1" dirty="0" smtClean="0"/>
              <a:t>-11 points</a:t>
            </a:r>
            <a:endParaRPr lang="en-US" sz="6600" b="1" dirty="0"/>
          </a:p>
        </p:txBody>
      </p:sp>
      <p:pic>
        <p:nvPicPr>
          <p:cNvPr id="1026" name="Picture 2" descr="mage result for pioneers working 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64873"/>
            <a:ext cx="48470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1391</TotalTime>
  <Words>275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Constantia</vt:lpstr>
      <vt:lpstr>Papyrus</vt:lpstr>
      <vt:lpstr>Wingdings</vt:lpstr>
      <vt:lpstr>Wingdings 2</vt:lpstr>
      <vt:lpstr>Paper</vt:lpstr>
      <vt:lpstr>The Oregon Trail</vt:lpstr>
      <vt:lpstr>Oregon Trail Lesson</vt:lpstr>
      <vt:lpstr>Heading West…</vt:lpstr>
      <vt:lpstr>The journey was slow and tough… *Source: “The Oregon Trail” http://www.isu.edu/%7Etrinmich/Allabout.html </vt:lpstr>
      <vt:lpstr>What it looks like today…</vt:lpstr>
      <vt:lpstr>It’s your turn to take the journey…</vt:lpstr>
      <vt:lpstr>The Scenario</vt:lpstr>
      <vt:lpstr>Did you survive?</vt:lpstr>
      <vt:lpstr>9-11 points</vt:lpstr>
      <vt:lpstr>6-8 Points</vt:lpstr>
      <vt:lpstr>0-5 Points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Denver, Colorado, USA</dc:title>
  <dc:creator>nolsen</dc:creator>
  <cp:lastModifiedBy>Mrs Gardner</cp:lastModifiedBy>
  <cp:revision>48</cp:revision>
  <cp:lastPrinted>2017-05-25T07:11:51Z</cp:lastPrinted>
  <dcterms:created xsi:type="dcterms:W3CDTF">2009-02-13T14:47:15Z</dcterms:created>
  <dcterms:modified xsi:type="dcterms:W3CDTF">2017-05-25T07:29:29Z</dcterms:modified>
</cp:coreProperties>
</file>